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Noto Sans Medium"/>
      <p:regular r:id="rId16"/>
      <p:bold r:id="rId17"/>
      <p:italic r:id="rId18"/>
      <p:boldItalic r:id="rId19"/>
    </p:embeddedFont>
    <p:embeddedFont>
      <p:font typeface="Noto Sans SemiBold"/>
      <p:regular r:id="rId20"/>
      <p:bold r:id="rId21"/>
      <p:italic r:id="rId22"/>
      <p:boldItalic r:id="rId23"/>
    </p:embeddedFont>
    <p:embeddedFont>
      <p:font typeface="Noto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otoSansSemiBold-regular.fntdata"/><Relationship Id="rId22" Type="http://schemas.openxmlformats.org/officeDocument/2006/relationships/font" Target="fonts/NotoSansSemiBold-italic.fntdata"/><Relationship Id="rId21" Type="http://schemas.openxmlformats.org/officeDocument/2006/relationships/font" Target="fonts/NotoSansSemiBold-bold.fntdata"/><Relationship Id="rId24" Type="http://schemas.openxmlformats.org/officeDocument/2006/relationships/font" Target="fonts/NotoSans-regular.fntdata"/><Relationship Id="rId23" Type="http://schemas.openxmlformats.org/officeDocument/2006/relationships/font" Target="fonts/NotoSansSemiBol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otoSans-italic.fntdata"/><Relationship Id="rId25" Type="http://schemas.openxmlformats.org/officeDocument/2006/relationships/font" Target="fonts/NotoSans-bold.fntdata"/><Relationship Id="rId27" Type="http://schemas.openxmlformats.org/officeDocument/2006/relationships/font" Target="fonts/Noto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NotoSansMedium-bold.fntdata"/><Relationship Id="rId16" Type="http://schemas.openxmlformats.org/officeDocument/2006/relationships/font" Target="fonts/NotoSansMedium-regular.fntdata"/><Relationship Id="rId19" Type="http://schemas.openxmlformats.org/officeDocument/2006/relationships/font" Target="fonts/NotoSansMedium-boldItalic.fntdata"/><Relationship Id="rId18" Type="http://schemas.openxmlformats.org/officeDocument/2006/relationships/font" Target="fonts/NotoSansMedium-italic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7670d8ded3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17670d8ded3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7681eac64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7681eac64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7681eac646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7681eac646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7681eac64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7681eac64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7681eac64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7681eac6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7670d8ded3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7670d8ded3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7681eac646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7681eac646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7681eac64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7681eac64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7670d8ded3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7670d8ded3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7681eac646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7681eac646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0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1938" y="4229788"/>
            <a:ext cx="1754539" cy="298800"/>
          </a:xfrm>
          <a:prstGeom prst="rect">
            <a:avLst/>
          </a:prstGeom>
          <a:noFill/>
          <a:ln>
            <a:noFill/>
          </a:ln>
          <a:effectLst>
            <a:outerShdw blurRad="257175" rotWithShape="0" algn="bl" dir="1440000" dist="19050">
              <a:srgbClr val="1F1646">
                <a:alpha val="90000"/>
              </a:srgbClr>
            </a:outerShdw>
          </a:effectLst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995000" y="1776325"/>
            <a:ext cx="7154100" cy="1503900"/>
          </a:xfrm>
          <a:prstGeom prst="rect">
            <a:avLst/>
          </a:prstGeom>
          <a:effectLst>
            <a:outerShdw blurRad="242888" rotWithShape="0" algn="bl" dir="5400000" dist="19050">
              <a:srgbClr val="1F1646">
                <a:alpha val="72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995000" y="2654425"/>
            <a:ext cx="4179000" cy="625800"/>
          </a:xfrm>
          <a:prstGeom prst="rect">
            <a:avLst/>
          </a:prstGeom>
          <a:effectLst>
            <a:outerShdw blurRad="100013" rotWithShape="0" algn="bl" dir="5400000" dist="19050">
              <a:srgbClr val="1F1646">
                <a:alpha val="72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E1E1E3"/>
              </a:buClr>
              <a:buSzPts val="1800"/>
              <a:buNone/>
              <a:defRPr>
                <a:solidFill>
                  <a:srgbClr val="E1E1E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E1E1E3"/>
              </a:buClr>
              <a:buSzPts val="1400"/>
              <a:buNone/>
              <a:defRPr>
                <a:solidFill>
                  <a:srgbClr val="E1E1E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E1E1E3"/>
              </a:buClr>
              <a:buSzPts val="1400"/>
              <a:buNone/>
              <a:defRPr>
                <a:solidFill>
                  <a:srgbClr val="E1E1E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E1E1E3"/>
              </a:buClr>
              <a:buSzPts val="1400"/>
              <a:buNone/>
              <a:defRPr>
                <a:solidFill>
                  <a:srgbClr val="E1E1E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E1E1E3"/>
              </a:buClr>
              <a:buSzPts val="1400"/>
              <a:buNone/>
              <a:defRPr>
                <a:solidFill>
                  <a:srgbClr val="E1E1E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E1E1E3"/>
              </a:buClr>
              <a:buSzPts val="1400"/>
              <a:buNone/>
              <a:defRPr>
                <a:solidFill>
                  <a:srgbClr val="E1E1E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E1E1E3"/>
              </a:buClr>
              <a:buSzPts val="1400"/>
              <a:buNone/>
              <a:defRPr>
                <a:solidFill>
                  <a:srgbClr val="E1E1E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E1E1E3"/>
              </a:buClr>
              <a:buSzPts val="1400"/>
              <a:buNone/>
              <a:defRPr>
                <a:solidFill>
                  <a:srgbClr val="E1E1E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E1E1E3"/>
              </a:buClr>
              <a:buSzPts val="1400"/>
              <a:buNone/>
              <a:defRPr>
                <a:solidFill>
                  <a:srgbClr val="E1E1E3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62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 (LF)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ctrTitle"/>
          </p:nvPr>
        </p:nvSpPr>
        <p:spPr>
          <a:xfrm>
            <a:off x="995000" y="1776325"/>
            <a:ext cx="7154100" cy="1503900"/>
          </a:xfrm>
          <a:prstGeom prst="rect">
            <a:avLst/>
          </a:prstGeom>
          <a:effectLst>
            <a:outerShdw blurRad="242888" rotWithShape="0" algn="bl" dir="5400000" dist="19050">
              <a:srgbClr val="1F1646">
                <a:alpha val="72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995000" y="2654425"/>
            <a:ext cx="4179000" cy="625800"/>
          </a:xfrm>
          <a:prstGeom prst="rect">
            <a:avLst/>
          </a:prstGeom>
          <a:effectLst>
            <a:outerShdw blurRad="100013" rotWithShape="0" algn="bl" dir="5400000" dist="19050">
              <a:srgbClr val="1F1646">
                <a:alpha val="72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1E1E3"/>
              </a:buClr>
              <a:buSzPts val="1800"/>
              <a:buNone/>
              <a:defRPr>
                <a:solidFill>
                  <a:srgbClr val="E1E1E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1E1E3"/>
              </a:buClr>
              <a:buSzPts val="1400"/>
              <a:buNone/>
              <a:defRPr>
                <a:solidFill>
                  <a:srgbClr val="E1E1E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1E1E3"/>
              </a:buClr>
              <a:buSzPts val="1400"/>
              <a:buNone/>
              <a:defRPr>
                <a:solidFill>
                  <a:srgbClr val="E1E1E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1E1E3"/>
              </a:buClr>
              <a:buSzPts val="1400"/>
              <a:buNone/>
              <a:defRPr>
                <a:solidFill>
                  <a:srgbClr val="E1E1E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1E1E3"/>
              </a:buClr>
              <a:buSzPts val="1400"/>
              <a:buNone/>
              <a:defRPr>
                <a:solidFill>
                  <a:srgbClr val="E1E1E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1E1E3"/>
              </a:buClr>
              <a:buSzPts val="1400"/>
              <a:buNone/>
              <a:defRPr>
                <a:solidFill>
                  <a:srgbClr val="E1E1E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1E1E3"/>
              </a:buClr>
              <a:buSzPts val="1400"/>
              <a:buNone/>
              <a:defRPr>
                <a:solidFill>
                  <a:srgbClr val="E1E1E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1E1E3"/>
              </a:buClr>
              <a:buSzPts val="1400"/>
              <a:buNone/>
              <a:defRPr>
                <a:solidFill>
                  <a:srgbClr val="E1E1E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1E1E3"/>
              </a:buClr>
              <a:buSzPts val="1400"/>
              <a:buNone/>
              <a:defRPr>
                <a:solidFill>
                  <a:srgbClr val="E1E1E3"/>
                </a:solidFill>
              </a:defRPr>
            </a:lvl9pPr>
          </a:lstStyle>
          <a:p/>
        </p:txBody>
      </p:sp>
      <p:pic>
        <p:nvPicPr>
          <p:cNvPr id="16" name="Google Shape;16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0888" y="4229788"/>
            <a:ext cx="1754539" cy="298800"/>
          </a:xfrm>
          <a:prstGeom prst="rect">
            <a:avLst/>
          </a:prstGeom>
          <a:noFill/>
          <a:ln>
            <a:noFill/>
          </a:ln>
          <a:effectLst>
            <a:outerShdw blurRad="257175" rotWithShape="0" algn="bl" dir="1440000" dist="19050">
              <a:srgbClr val="1F1646">
                <a:alpha val="90000"/>
              </a:srgbClr>
            </a:outerShdw>
          </a:effectLst>
        </p:spPr>
      </p:pic>
      <p:pic>
        <p:nvPicPr>
          <p:cNvPr id="17" name="Google Shape;17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99754" y="4247787"/>
            <a:ext cx="797900" cy="2628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 dir="1380000" dist="19050">
              <a:srgbClr val="1F1646">
                <a:alpha val="90000"/>
              </a:srgbClr>
            </a:outerShdw>
          </a:effectLst>
        </p:spPr>
      </p:pic>
      <p:cxnSp>
        <p:nvCxnSpPr>
          <p:cNvPr id="18" name="Google Shape;18;p3"/>
          <p:cNvCxnSpPr/>
          <p:nvPr/>
        </p:nvCxnSpPr>
        <p:spPr>
          <a:xfrm>
            <a:off x="7248150" y="4249600"/>
            <a:ext cx="0" cy="259200"/>
          </a:xfrm>
          <a:prstGeom prst="straightConnector1">
            <a:avLst/>
          </a:prstGeom>
          <a:noFill/>
          <a:ln cap="flat" cmpd="sng" w="9525">
            <a:solidFill>
              <a:srgbClr val="CFE2F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624">
          <p15:clr>
            <a:srgbClr val="FA7B17"/>
          </p15:clr>
        </p15:guide>
        <p15:guide id="2" pos="516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목차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810000" y="1201375"/>
            <a:ext cx="1580700" cy="1307100"/>
          </a:xfrm>
          <a:prstGeom prst="rect">
            <a:avLst/>
          </a:prstGeom>
          <a:effectLst>
            <a:outerShdw blurRad="200025" rotWithShape="0" algn="bl" dir="3600000" dist="19050">
              <a:srgbClr val="1F1646">
                <a:alpha val="8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E1E1E3"/>
              </a:buClr>
              <a:buSzPts val="1800"/>
              <a:buFont typeface="Noto Sans"/>
              <a:buNone/>
              <a:defRPr sz="1800">
                <a:solidFill>
                  <a:srgbClr val="E1E1E3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Noto Sans Medium"/>
                <a:ea typeface="Noto Sans Medium"/>
                <a:cs typeface="Noto Sans Medium"/>
                <a:sym typeface="Noto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Noto Sans Medium"/>
                <a:ea typeface="Noto Sans Medium"/>
                <a:cs typeface="Noto Sans Medium"/>
                <a:sym typeface="Noto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Noto Sans Medium"/>
                <a:ea typeface="Noto Sans Medium"/>
                <a:cs typeface="Noto Sans Medium"/>
                <a:sym typeface="Noto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Noto Sans Medium"/>
                <a:ea typeface="Noto Sans Medium"/>
                <a:cs typeface="Noto Sans Medium"/>
                <a:sym typeface="Noto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Noto Sans Medium"/>
                <a:ea typeface="Noto Sans Medium"/>
                <a:cs typeface="Noto Sans Medium"/>
                <a:sym typeface="Noto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Noto Sans Medium"/>
                <a:ea typeface="Noto Sans Medium"/>
                <a:cs typeface="Noto Sans Medium"/>
                <a:sym typeface="Noto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Noto Sans Medium"/>
                <a:ea typeface="Noto Sans Medium"/>
                <a:cs typeface="Noto Sans Medium"/>
                <a:sym typeface="Noto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Noto Sans Medium"/>
                <a:ea typeface="Noto Sans Medium"/>
                <a:cs typeface="Noto Sans Medium"/>
                <a:sym typeface="Noto Sans Medium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2949975" y="1201375"/>
            <a:ext cx="5399400" cy="27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810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2400"/>
              <a:buFont typeface="Noto Sans"/>
              <a:buChar char="●"/>
              <a:defRPr b="1" sz="2400">
                <a:solidFill>
                  <a:srgbClr val="1F1646"/>
                </a:solidFill>
                <a:latin typeface="Noto Sans"/>
                <a:ea typeface="Noto Sans"/>
                <a:cs typeface="Noto Sans"/>
                <a:sym typeface="Noto Sans"/>
              </a:defRPr>
            </a:lvl1pPr>
            <a:lvl2pPr indent="-3556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2000"/>
              <a:buFont typeface="Noto Sans"/>
              <a:buChar char="○"/>
              <a:defRPr b="1" sz="2000">
                <a:solidFill>
                  <a:srgbClr val="1F1646"/>
                </a:solidFill>
                <a:latin typeface="Noto Sans"/>
                <a:ea typeface="Noto Sans"/>
                <a:cs typeface="Noto Sans"/>
                <a:sym typeface="Noto Sans"/>
              </a:defRPr>
            </a:lvl2pPr>
            <a:lvl3pPr indent="-3556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2000"/>
              <a:buFont typeface="Noto Sans"/>
              <a:buChar char="■"/>
              <a:defRPr b="1" sz="2000">
                <a:solidFill>
                  <a:srgbClr val="1F1646"/>
                </a:solidFill>
                <a:latin typeface="Noto Sans"/>
                <a:ea typeface="Noto Sans"/>
                <a:cs typeface="Noto Sans"/>
                <a:sym typeface="Noto Sans"/>
              </a:defRPr>
            </a:lvl3pPr>
            <a:lvl4pPr indent="-355600" lvl="3" marL="1828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2000"/>
              <a:buFont typeface="Noto Sans"/>
              <a:buChar char="●"/>
              <a:defRPr b="1" sz="2000">
                <a:solidFill>
                  <a:srgbClr val="1F1646"/>
                </a:solidFill>
                <a:latin typeface="Noto Sans"/>
                <a:ea typeface="Noto Sans"/>
                <a:cs typeface="Noto Sans"/>
                <a:sym typeface="Noto Sans"/>
              </a:defRPr>
            </a:lvl4pPr>
            <a:lvl5pPr indent="-355600" lvl="4" marL="22860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2000"/>
              <a:buFont typeface="Noto Sans"/>
              <a:buChar char="○"/>
              <a:defRPr b="1" sz="2000">
                <a:solidFill>
                  <a:srgbClr val="1F1646"/>
                </a:solidFill>
                <a:latin typeface="Noto Sans"/>
                <a:ea typeface="Noto Sans"/>
                <a:cs typeface="Noto Sans"/>
                <a:sym typeface="Noto Sans"/>
              </a:defRPr>
            </a:lvl5pPr>
            <a:lvl6pPr indent="-355600" lvl="5" marL="2743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2000"/>
              <a:buFont typeface="Noto Sans"/>
              <a:buChar char="■"/>
              <a:defRPr b="1" sz="2000">
                <a:solidFill>
                  <a:srgbClr val="1F1646"/>
                </a:solidFill>
                <a:latin typeface="Noto Sans"/>
                <a:ea typeface="Noto Sans"/>
                <a:cs typeface="Noto Sans"/>
                <a:sym typeface="Noto Sans"/>
              </a:defRPr>
            </a:lvl6pPr>
            <a:lvl7pPr indent="-355600" lvl="6" marL="3200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2000"/>
              <a:buFont typeface="Noto Sans"/>
              <a:buChar char="●"/>
              <a:defRPr b="1" sz="2000">
                <a:solidFill>
                  <a:srgbClr val="1F1646"/>
                </a:solidFill>
                <a:latin typeface="Noto Sans"/>
                <a:ea typeface="Noto Sans"/>
                <a:cs typeface="Noto Sans"/>
                <a:sym typeface="Noto Sans"/>
              </a:defRPr>
            </a:lvl7pPr>
            <a:lvl8pPr indent="-355600" lvl="7" marL="3657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2000"/>
              <a:buFont typeface="Noto Sans"/>
              <a:buChar char="○"/>
              <a:defRPr b="1" sz="2000">
                <a:solidFill>
                  <a:srgbClr val="1F1646"/>
                </a:solidFill>
                <a:latin typeface="Noto Sans"/>
                <a:ea typeface="Noto Sans"/>
                <a:cs typeface="Noto Sans"/>
                <a:sym typeface="Noto Sans"/>
              </a:defRPr>
            </a:lvl8pPr>
            <a:lvl9pPr indent="-355600" lvl="8" marL="41148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2000"/>
              <a:buFont typeface="Noto Sans"/>
              <a:buChar char="■"/>
              <a:defRPr b="1" sz="2000">
                <a:solidFill>
                  <a:srgbClr val="1F1646"/>
                </a:solidFill>
                <a:latin typeface="Noto Sans"/>
                <a:ea typeface="Noto Sans"/>
                <a:cs typeface="Noto Sans"/>
                <a:sym typeface="Noto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510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990000" y="1601750"/>
            <a:ext cx="7164000" cy="1940100"/>
          </a:xfrm>
          <a:prstGeom prst="rect">
            <a:avLst/>
          </a:prstGeom>
          <a:effectLst>
            <a:outerShdw blurRad="200025" rotWithShape="0" algn="bl" dist="19050">
              <a:srgbClr val="1F1646">
                <a:alpha val="84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62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본문A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311700" y="268375"/>
            <a:ext cx="589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" type="body"/>
          </p:nvPr>
        </p:nvSpPr>
        <p:spPr>
          <a:xfrm>
            <a:off x="311700" y="930025"/>
            <a:ext cx="8520600" cy="37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2" type="subTitle"/>
          </p:nvPr>
        </p:nvSpPr>
        <p:spPr>
          <a:xfrm>
            <a:off x="6206100" y="268375"/>
            <a:ext cx="2626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9pPr>
          </a:lstStyle>
          <a:p/>
        </p:txBody>
      </p:sp>
      <p:pic>
        <p:nvPicPr>
          <p:cNvPr id="28" name="Google Shape;28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7875" y="4804388"/>
            <a:ext cx="984413" cy="1670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본문A (LF)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930025"/>
            <a:ext cx="8520600" cy="36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" name="Google Shape;31;p7"/>
          <p:cNvSpPr txBox="1"/>
          <p:nvPr>
            <p:ph idx="2" type="subTitle"/>
          </p:nvPr>
        </p:nvSpPr>
        <p:spPr>
          <a:xfrm>
            <a:off x="6158875" y="268375"/>
            <a:ext cx="2673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9pPr>
          </a:lstStyle>
          <a:p/>
        </p:txBody>
      </p:sp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268375"/>
            <a:ext cx="580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9pPr>
          </a:lstStyle>
          <a:p/>
        </p:txBody>
      </p:sp>
      <p:pic>
        <p:nvPicPr>
          <p:cNvPr id="33" name="Google Shape;3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7475" y="4776709"/>
            <a:ext cx="951942" cy="161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22356" y="4773925"/>
            <a:ext cx="509945" cy="167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" name="Google Shape;35;p7"/>
          <p:cNvCxnSpPr/>
          <p:nvPr/>
        </p:nvCxnSpPr>
        <p:spPr>
          <a:xfrm>
            <a:off x="8220892" y="4777689"/>
            <a:ext cx="0" cy="159600"/>
          </a:xfrm>
          <a:prstGeom prst="straightConnector1">
            <a:avLst/>
          </a:prstGeom>
          <a:noFill/>
          <a:ln cap="flat" cmpd="sng" w="9525">
            <a:solidFill>
              <a:srgbClr val="8B8B9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본문B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311700" y="268375"/>
            <a:ext cx="589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" type="body"/>
          </p:nvPr>
        </p:nvSpPr>
        <p:spPr>
          <a:xfrm>
            <a:off x="311700" y="930025"/>
            <a:ext cx="8520600" cy="3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" name="Google Shape;39;p8"/>
          <p:cNvSpPr txBox="1"/>
          <p:nvPr>
            <p:ph idx="2" type="subTitle"/>
          </p:nvPr>
        </p:nvSpPr>
        <p:spPr>
          <a:xfrm>
            <a:off x="6029350" y="268375"/>
            <a:ext cx="2802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9pPr>
          </a:lstStyle>
          <a:p/>
        </p:txBody>
      </p:sp>
      <p:pic>
        <p:nvPicPr>
          <p:cNvPr id="40" name="Google Shape;4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7875" y="4804388"/>
            <a:ext cx="984413" cy="1670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본문B (LF)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311700" y="268375"/>
            <a:ext cx="589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Noto Sans"/>
              <a:buNone/>
              <a:defRPr b="1">
                <a:latin typeface="Noto Sans"/>
                <a:ea typeface="Noto Sans"/>
                <a:cs typeface="Noto Sans"/>
                <a:sym typeface="Noto Sans"/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body"/>
          </p:nvPr>
        </p:nvSpPr>
        <p:spPr>
          <a:xfrm>
            <a:off x="311700" y="930025"/>
            <a:ext cx="8520600" cy="36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2" type="subTitle"/>
          </p:nvPr>
        </p:nvSpPr>
        <p:spPr>
          <a:xfrm>
            <a:off x="6029350" y="268375"/>
            <a:ext cx="2802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8B8B98"/>
              </a:buClr>
              <a:buSzPts val="1200"/>
              <a:buNone/>
              <a:defRPr sz="1200">
                <a:solidFill>
                  <a:srgbClr val="8B8B98"/>
                </a:solidFill>
              </a:defRPr>
            </a:lvl9pPr>
          </a:lstStyle>
          <a:p/>
        </p:txBody>
      </p:sp>
      <p:pic>
        <p:nvPicPr>
          <p:cNvPr id="45" name="Google Shape;45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7475" y="4776709"/>
            <a:ext cx="951942" cy="161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22356" y="4773925"/>
            <a:ext cx="509945" cy="167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" name="Google Shape;47;p9"/>
          <p:cNvCxnSpPr/>
          <p:nvPr/>
        </p:nvCxnSpPr>
        <p:spPr>
          <a:xfrm>
            <a:off x="8220892" y="4777689"/>
            <a:ext cx="0" cy="159600"/>
          </a:xfrm>
          <a:prstGeom prst="straightConnector1">
            <a:avLst/>
          </a:prstGeom>
          <a:noFill/>
          <a:ln cap="flat" cmpd="sng" w="9525">
            <a:solidFill>
              <a:srgbClr val="8B8B9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아웃트로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/>
        </p:nvSpPr>
        <p:spPr>
          <a:xfrm>
            <a:off x="990000" y="1919675"/>
            <a:ext cx="3463200" cy="738900"/>
          </a:xfrm>
          <a:prstGeom prst="rect">
            <a:avLst/>
          </a:prstGeom>
          <a:noFill/>
          <a:ln>
            <a:noFill/>
          </a:ln>
          <a:effectLst>
            <a:outerShdw blurRad="200025" rotWithShape="0" algn="bl" dir="1080000" dist="19050">
              <a:srgbClr val="1F1646">
                <a:alpha val="6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600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감사합니다.</a:t>
            </a:r>
            <a:endParaRPr b="1" sz="3600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50" name="Google Shape;50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0700" y="4043175"/>
            <a:ext cx="532361" cy="408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" name="Google Shape;51;p10"/>
          <p:cNvCxnSpPr/>
          <p:nvPr/>
        </p:nvCxnSpPr>
        <p:spPr>
          <a:xfrm>
            <a:off x="1794950" y="4088200"/>
            <a:ext cx="0" cy="318000"/>
          </a:xfrm>
          <a:prstGeom prst="straightConnector1">
            <a:avLst/>
          </a:prstGeom>
          <a:noFill/>
          <a:ln cap="flat" cmpd="sng" w="9525">
            <a:solidFill>
              <a:srgbClr val="CFE2F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" name="Google Shape;52;p10"/>
          <p:cNvSpPr txBox="1"/>
          <p:nvPr/>
        </p:nvSpPr>
        <p:spPr>
          <a:xfrm>
            <a:off x="1842400" y="4013200"/>
            <a:ext cx="3238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CFE2F3"/>
                </a:solidFill>
                <a:latin typeface="Noto Sans"/>
                <a:ea typeface="Noto Sans"/>
                <a:cs typeface="Noto Sans"/>
                <a:sym typeface="Noto Sans"/>
              </a:rPr>
              <a:t>https://cloudforet.io</a:t>
            </a:r>
            <a:endParaRPr sz="800">
              <a:solidFill>
                <a:srgbClr val="CFE2F3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CFE2F3"/>
                </a:solidFill>
                <a:latin typeface="Noto Sans"/>
                <a:ea typeface="Noto Sans"/>
                <a:cs typeface="Noto Sans"/>
                <a:sym typeface="Noto Sans"/>
              </a:rPr>
              <a:t>https://github.com/cloudforet-io </a:t>
            </a:r>
            <a:endParaRPr sz="800">
              <a:solidFill>
                <a:srgbClr val="CFE2F3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53" name="Google Shape;53;p10"/>
          <p:cNvSpPr txBox="1"/>
          <p:nvPr>
            <p:ph idx="1" type="subTitle"/>
          </p:nvPr>
        </p:nvSpPr>
        <p:spPr>
          <a:xfrm>
            <a:off x="990000" y="2658575"/>
            <a:ext cx="3774300" cy="30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864">
          <p15:clr>
            <a:srgbClr val="FA7B17"/>
          </p15:clr>
        </p15:guide>
        <p15:guide id="2" pos="624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2800"/>
              <a:buFont typeface="Noto Sans SemiBold"/>
              <a:buNone/>
              <a:defRPr sz="2800">
                <a:solidFill>
                  <a:srgbClr val="1F1646"/>
                </a:solidFill>
                <a:latin typeface="Noto Sans SemiBold"/>
                <a:ea typeface="Noto Sans SemiBold"/>
                <a:cs typeface="Noto Sans SemiBold"/>
                <a:sym typeface="Noto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2800"/>
              <a:buNone/>
              <a:defRPr sz="2800">
                <a:solidFill>
                  <a:srgbClr val="1F164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2800"/>
              <a:buNone/>
              <a:defRPr sz="2800">
                <a:solidFill>
                  <a:srgbClr val="1F164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2800"/>
              <a:buNone/>
              <a:defRPr sz="2800">
                <a:solidFill>
                  <a:srgbClr val="1F164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2800"/>
              <a:buNone/>
              <a:defRPr sz="2800">
                <a:solidFill>
                  <a:srgbClr val="1F164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2800"/>
              <a:buNone/>
              <a:defRPr sz="2800">
                <a:solidFill>
                  <a:srgbClr val="1F164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2800"/>
              <a:buNone/>
              <a:defRPr sz="2800">
                <a:solidFill>
                  <a:srgbClr val="1F164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2800"/>
              <a:buNone/>
              <a:defRPr sz="2800">
                <a:solidFill>
                  <a:srgbClr val="1F164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2800"/>
              <a:buNone/>
              <a:defRPr sz="2800">
                <a:solidFill>
                  <a:srgbClr val="1F1646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1800"/>
              <a:buFont typeface="Noto Sans Medium"/>
              <a:buChar char="●"/>
              <a:defRPr sz="1800">
                <a:solidFill>
                  <a:srgbClr val="1F1646"/>
                </a:solidFill>
                <a:latin typeface="Noto Sans Medium"/>
                <a:ea typeface="Noto Sans Medium"/>
                <a:cs typeface="Noto Sans Medium"/>
                <a:sym typeface="Noto Sans Medium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1400"/>
              <a:buFont typeface="Noto Sans Medium"/>
              <a:buChar char="○"/>
              <a:defRPr>
                <a:solidFill>
                  <a:srgbClr val="1F1646"/>
                </a:solidFill>
                <a:latin typeface="Noto Sans Medium"/>
                <a:ea typeface="Noto Sans Medium"/>
                <a:cs typeface="Noto Sans Medium"/>
                <a:sym typeface="Noto Sans Medium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1400"/>
              <a:buFont typeface="Noto Sans Medium"/>
              <a:buChar char="■"/>
              <a:defRPr>
                <a:solidFill>
                  <a:srgbClr val="1F1646"/>
                </a:solidFill>
                <a:latin typeface="Noto Sans Medium"/>
                <a:ea typeface="Noto Sans Medium"/>
                <a:cs typeface="Noto Sans Medium"/>
                <a:sym typeface="Noto Sans Medium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1400"/>
              <a:buFont typeface="Noto Sans Medium"/>
              <a:buChar char="●"/>
              <a:defRPr>
                <a:solidFill>
                  <a:srgbClr val="1F1646"/>
                </a:solidFill>
                <a:latin typeface="Noto Sans Medium"/>
                <a:ea typeface="Noto Sans Medium"/>
                <a:cs typeface="Noto Sans Medium"/>
                <a:sym typeface="Noto Sans Medium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1400"/>
              <a:buFont typeface="Noto Sans Medium"/>
              <a:buChar char="○"/>
              <a:defRPr>
                <a:solidFill>
                  <a:srgbClr val="1F1646"/>
                </a:solidFill>
                <a:latin typeface="Noto Sans Medium"/>
                <a:ea typeface="Noto Sans Medium"/>
                <a:cs typeface="Noto Sans Medium"/>
                <a:sym typeface="Noto Sans Medium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1400"/>
              <a:buFont typeface="Noto Sans Medium"/>
              <a:buChar char="■"/>
              <a:defRPr>
                <a:solidFill>
                  <a:srgbClr val="1F1646"/>
                </a:solidFill>
                <a:latin typeface="Noto Sans Medium"/>
                <a:ea typeface="Noto Sans Medium"/>
                <a:cs typeface="Noto Sans Medium"/>
                <a:sym typeface="Noto Sans Medium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1400"/>
              <a:buFont typeface="Noto Sans Medium"/>
              <a:buChar char="●"/>
              <a:defRPr>
                <a:solidFill>
                  <a:srgbClr val="1F1646"/>
                </a:solidFill>
                <a:latin typeface="Noto Sans Medium"/>
                <a:ea typeface="Noto Sans Medium"/>
                <a:cs typeface="Noto Sans Medium"/>
                <a:sym typeface="Noto Sans Medium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1400"/>
              <a:buFont typeface="Noto Sans Medium"/>
              <a:buChar char="○"/>
              <a:defRPr>
                <a:solidFill>
                  <a:srgbClr val="1F1646"/>
                </a:solidFill>
                <a:latin typeface="Noto Sans Medium"/>
                <a:ea typeface="Noto Sans Medium"/>
                <a:cs typeface="Noto Sans Medium"/>
                <a:sym typeface="Noto Sans Medium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646"/>
              </a:buClr>
              <a:buSzPts val="1400"/>
              <a:buFont typeface="Noto Sans Medium"/>
              <a:buChar char="■"/>
              <a:defRPr>
                <a:solidFill>
                  <a:srgbClr val="1F1646"/>
                </a:solidFill>
                <a:latin typeface="Noto Sans Medium"/>
                <a:ea typeface="Noto Sans Medium"/>
                <a:cs typeface="Noto Sans Medium"/>
                <a:sym typeface="Noto Sans Medium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type="ctrTitle"/>
          </p:nvPr>
        </p:nvSpPr>
        <p:spPr>
          <a:xfrm>
            <a:off x="995000" y="1776325"/>
            <a:ext cx="7154100" cy="15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Cloudforet Template</a:t>
            </a:r>
            <a:endParaRPr/>
          </a:p>
        </p:txBody>
      </p:sp>
      <p:sp>
        <p:nvSpPr>
          <p:cNvPr id="59" name="Google Shape;59;p11"/>
          <p:cNvSpPr txBox="1"/>
          <p:nvPr>
            <p:ph idx="1" type="subTitle"/>
          </p:nvPr>
        </p:nvSpPr>
        <p:spPr>
          <a:xfrm>
            <a:off x="995000" y="2654425"/>
            <a:ext cx="41790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ko"/>
              <a:t>Cloudforet theme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idx="1" type="subTitle"/>
          </p:nvPr>
        </p:nvSpPr>
        <p:spPr>
          <a:xfrm>
            <a:off x="990000" y="2658575"/>
            <a:ext cx="37743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ko"/>
              <a:t>speaker@email.com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/>
          <p:nvPr>
            <p:ph type="ctrTitle"/>
          </p:nvPr>
        </p:nvSpPr>
        <p:spPr>
          <a:xfrm>
            <a:off x="995000" y="1776325"/>
            <a:ext cx="7154100" cy="15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Cloudforet Template</a:t>
            </a:r>
            <a:endParaRPr/>
          </a:p>
        </p:txBody>
      </p:sp>
      <p:sp>
        <p:nvSpPr>
          <p:cNvPr id="65" name="Google Shape;65;p12"/>
          <p:cNvSpPr txBox="1"/>
          <p:nvPr>
            <p:ph idx="1" type="subTitle"/>
          </p:nvPr>
        </p:nvSpPr>
        <p:spPr>
          <a:xfrm>
            <a:off x="995000" y="2654425"/>
            <a:ext cx="41790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ko"/>
              <a:t>Cloudforet for The Linux Foundation theme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/>
          <p:nvPr>
            <p:ph type="title"/>
          </p:nvPr>
        </p:nvSpPr>
        <p:spPr>
          <a:xfrm>
            <a:off x="810000" y="1201375"/>
            <a:ext cx="1580700" cy="13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Table of Contents</a:t>
            </a:r>
            <a:endParaRPr/>
          </a:p>
        </p:txBody>
      </p:sp>
      <p:sp>
        <p:nvSpPr>
          <p:cNvPr id="71" name="Google Shape;71;p13"/>
          <p:cNvSpPr txBox="1"/>
          <p:nvPr>
            <p:ph idx="1" type="body"/>
          </p:nvPr>
        </p:nvSpPr>
        <p:spPr>
          <a:xfrm>
            <a:off x="2949975" y="1201375"/>
            <a:ext cx="5399400" cy="27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ko"/>
              <a:t>Section Title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ko"/>
              <a:t>Section Title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ko"/>
              <a:t>Section Title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ko"/>
              <a:t>Section Title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ko"/>
              <a:t>Section Title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/>
          <p:nvPr>
            <p:ph type="title"/>
          </p:nvPr>
        </p:nvSpPr>
        <p:spPr>
          <a:xfrm>
            <a:off x="990000" y="1601750"/>
            <a:ext cx="7164000" cy="194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Section Title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00" y="268375"/>
            <a:ext cx="589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Background A</a:t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311700" y="930025"/>
            <a:ext cx="8520600" cy="37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 txBox="1"/>
          <p:nvPr>
            <p:ph idx="2" type="subTitle"/>
          </p:nvPr>
        </p:nvSpPr>
        <p:spPr>
          <a:xfrm>
            <a:off x="6206100" y="268375"/>
            <a:ext cx="26262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ko"/>
              <a:t>Section Title Here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11700" y="268375"/>
            <a:ext cx="580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Background A (LF)</a:t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311700" y="930025"/>
            <a:ext cx="8520600" cy="36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6"/>
          <p:cNvSpPr txBox="1"/>
          <p:nvPr>
            <p:ph idx="2" type="subTitle"/>
          </p:nvPr>
        </p:nvSpPr>
        <p:spPr>
          <a:xfrm>
            <a:off x="6158875" y="268375"/>
            <a:ext cx="26733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ko"/>
              <a:t>Section Title Here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990000" y="1601750"/>
            <a:ext cx="7164000" cy="194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Section Title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268375"/>
            <a:ext cx="589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Background B</a:t>
            </a:r>
            <a:endParaRPr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311700" y="930025"/>
            <a:ext cx="8520600" cy="3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8"/>
          <p:cNvSpPr txBox="1"/>
          <p:nvPr>
            <p:ph idx="2" type="subTitle"/>
          </p:nvPr>
        </p:nvSpPr>
        <p:spPr>
          <a:xfrm>
            <a:off x="6029350" y="268375"/>
            <a:ext cx="2802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ko"/>
              <a:t>Section Title Here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311700" y="268375"/>
            <a:ext cx="589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Background B (LF)</a:t>
            </a:r>
            <a:endParaRPr/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311700" y="930025"/>
            <a:ext cx="8520600" cy="36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9"/>
          <p:cNvSpPr txBox="1"/>
          <p:nvPr>
            <p:ph idx="2" type="subTitle"/>
          </p:nvPr>
        </p:nvSpPr>
        <p:spPr>
          <a:xfrm>
            <a:off x="6029350" y="268375"/>
            <a:ext cx="2802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ko"/>
              <a:t>Section Title Here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